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18 мая</a:t>
            </a:r>
          </a:p>
          <a:p>
            <a:pPr lvl="0" algn="ctr"/>
            <a:endParaRPr lang="ru-RU" sz="8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6195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7-12, днем порывы 15-20 м/с. Температура воздуха ночью 6-8, днем 27-29 тепла.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19 мая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18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19 мая</a:t>
            </a:r>
          </a:p>
          <a:p>
            <a:pPr lvl="0" algn="ctr"/>
            <a:endParaRPr lang="ru-RU" sz="6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36195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          7-12 м/с. Температура воздуха 6-8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667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2667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71876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395282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22804</TotalTime>
  <Words>584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5756</cp:revision>
  <cp:lastPrinted>2021-07-01T03:56:27Z</cp:lastPrinted>
  <dcterms:created xsi:type="dcterms:W3CDTF">2018-03-27T06:03:00Z</dcterms:created>
  <dcterms:modified xsi:type="dcterms:W3CDTF">2026-05-17T06:31:22Z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